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Duhovi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136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4" name="Content Placeholder 3" descr="Duhovi govor u jezicima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635" y="-60960"/>
            <a:ext cx="12193270" cy="691959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6" name="Content Placeholder 5" descr="slavljenje djeteta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63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sablj</cp:lastModifiedBy>
  <cp:revision>1</cp:revision>
  <dcterms:created xsi:type="dcterms:W3CDTF">2022-06-02T16:19:00Z</dcterms:created>
  <dcterms:modified xsi:type="dcterms:W3CDTF">2022-06-02T16:19:00Z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97CB08E5A2A44702A554B79AA3B59692</vt:lpwstr>
  </property>
  <property fmtid="{D5CDD505-2E9C-101B-9397-08002B2CF9AE}" pid="3" name="KSOProductBuildVer">
    <vt:lpwstr>1033-11.2.0.10451</vt:lpwstr>
  </property>
</Properties>
</file>